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40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804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70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14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677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75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339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21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609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55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858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0B96-5EC9-465E-99BE-0FCE1A3A86FD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E433-59FC-4464-9079-CD0BD1761E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94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بناء وتنمية المقتنيات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err="1" smtClean="0">
                <a:solidFill>
                  <a:srgbClr val="0070C0"/>
                </a:solidFill>
              </a:rPr>
              <a:t>د.عبدالرحيم</a:t>
            </a:r>
            <a:r>
              <a:rPr lang="ar-EG" dirty="0" smtClean="0">
                <a:solidFill>
                  <a:srgbClr val="0070C0"/>
                </a:solidFill>
              </a:rPr>
              <a:t> محمد عبدالرحيم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8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بناء وتنمية المقتنيات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هي عبارة عن توفير مصادر المعلومات اللازمة والمناسبة لخدمة المجتمع المحيط بالمكتبة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عمليات وأنشطة بناء وتنمية المقتنيات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تمر عملية بناء وتنمية المقتنيات بخمسة خطوات أو عمليات فرعية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6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1- دراسة المستفيدين للتعرف علي احتياجاتهم المعلوماتية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من خلال مسح عام للمجتمع المحيط بالمكتبة كله ومسح خاص بالمترددين علي المكتبة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4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2- إعداد سياسة بناء وتنمية المقتنيات وتطويرها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عبارة عن بيان مكتوب يحتوي علي بنود وعناصر تحدد كيفية بناء وتنمية المقتنيات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3- اختيار المصادر المناسبة واللازمة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من خلال الاعتماد علي بعض الأدوات مثل فهارس المكتبات والمعارض وإعلانات وكتالوجات الناشرين ومقترحات القراء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4- التزويد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توفير المصادر عن طريق الشراء أو الإهداء أو التبادل أو الإيداع القانوني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3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5- الجرد والصيانة والتنقية والاستبعاد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العمليات والخطوات التي تساعد علي تنمية المقتنيات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237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124</Words>
  <Application>Microsoft Office PowerPoint</Application>
  <PresentationFormat>عرض على الشاشة (3:4)‏</PresentationFormat>
  <Paragraphs>16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بناء وتنمية المقتنيات</vt:lpstr>
      <vt:lpstr>بناء وتنمية المقتنيات</vt:lpstr>
      <vt:lpstr>عمليات وأنشطة بناء وتنمية المقتنيات</vt:lpstr>
      <vt:lpstr>1- دراسة المستفيدين للتعرف علي احتياجاتهم المعلوماتية</vt:lpstr>
      <vt:lpstr>2- إعداد سياسة بناء وتنمية المقتنيات وتطويرها</vt:lpstr>
      <vt:lpstr>3- اختيار المصادر المناسبة واللازمة</vt:lpstr>
      <vt:lpstr>4- التزويد</vt:lpstr>
      <vt:lpstr>5- الجرد والصيانة والتنقية والاستبعاد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وتنمية المقتنيات</dc:title>
  <dc:creator>dream</dc:creator>
  <cp:lastModifiedBy>dream</cp:lastModifiedBy>
  <cp:revision>2</cp:revision>
  <dcterms:created xsi:type="dcterms:W3CDTF">2020-03-31T08:05:12Z</dcterms:created>
  <dcterms:modified xsi:type="dcterms:W3CDTF">2020-03-31T08:18:54Z</dcterms:modified>
</cp:coreProperties>
</file>